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6327" autoAdjust="0"/>
  </p:normalViewPr>
  <p:slideViewPr>
    <p:cSldViewPr snapToObjects="1">
      <p:cViewPr varScale="1">
        <p:scale>
          <a:sx n="123" d="100"/>
          <a:sy n="123" d="100"/>
        </p:scale>
        <p:origin x="728" y="192"/>
      </p:cViewPr>
      <p:guideLst>
        <p:guide orient="horz" pos="2341"/>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07/06/23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07/06/2023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388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362244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12318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16.xml"/><Relationship Id="rId3" Type="http://schemas.openxmlformats.org/officeDocument/2006/relationships/tags" Target="../tags/tag4.xml"/><Relationship Id="rId21" Type="http://schemas.openxmlformats.org/officeDocument/2006/relationships/slide" Target="slide3.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7.xml"/><Relationship Id="rId2" Type="http://schemas.openxmlformats.org/officeDocument/2006/relationships/tags" Target="../tags/tag3.xml"/><Relationship Id="rId16" Type="http://schemas.openxmlformats.org/officeDocument/2006/relationships/notesSlide" Target="../notesSlides/notesSlide2.xml"/><Relationship Id="rId20" Type="http://schemas.openxmlformats.org/officeDocument/2006/relationships/slide" Target="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Wei Qian Chook</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7"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7"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8"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8"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9"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9"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20"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20"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1"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1"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4"/>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5"/>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6"/>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31083</TotalTime>
  <Words>3762</Words>
  <Application>Microsoft Macintosh PowerPoint</Application>
  <PresentationFormat>Widescreen</PresentationFormat>
  <Paragraphs>506</Paragraphs>
  <Slides>49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4218 CHOOK WEI QIAN</cp:lastModifiedBy>
  <cp:revision>72</cp:revision>
  <cp:lastPrinted>2000-01-01T00:00:00Z</cp:lastPrinted>
  <dcterms:created xsi:type="dcterms:W3CDTF">2022-01-15T17:28:45Z</dcterms:created>
  <dcterms:modified xsi:type="dcterms:W3CDTF">2023-06-07T14:06:28Z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